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9" r:id="rId1"/>
  </p:sldMasterIdLst>
  <p:sldIdLst>
    <p:sldId id="274" r:id="rId2"/>
    <p:sldId id="256" r:id="rId3"/>
    <p:sldId id="262" r:id="rId4"/>
    <p:sldId id="263" r:id="rId5"/>
    <p:sldId id="257" r:id="rId6"/>
    <p:sldId id="264" r:id="rId7"/>
    <p:sldId id="260" r:id="rId8"/>
    <p:sldId id="265" r:id="rId9"/>
    <p:sldId id="270" r:id="rId10"/>
    <p:sldId id="266" r:id="rId11"/>
    <p:sldId id="269" r:id="rId12"/>
    <p:sldId id="273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 snapToObjects="1">
      <p:cViewPr>
        <p:scale>
          <a:sx n="75" d="100"/>
          <a:sy n="75" d="100"/>
        </p:scale>
        <p:origin x="876" y="9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ctr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b="0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6000" b="0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algn="ct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부제목을 입력하십시오</a:t>
            </a:r>
            <a:endParaRPr lang="ko-KR" altLang="en-US" sz="2400" b="0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 smtClean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 smtClean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 smtClean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 smtClean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 smtClean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 smtClean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 smtClean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 smtClean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 smtClean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>
            <a:spLocks/>
          </p:cNvSpPr>
          <p:nvPr/>
        </p:nvSpPr>
        <p:spPr>
          <a:xfrm>
            <a:off x="596900" y="1600200"/>
            <a:ext cx="10998835" cy="4623435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  <a:effectLst>
            <a:outerShdw blurRad="431800" dist="2540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6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4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Content Placeholder 2"/>
          <p:cNvSpPr txBox="1">
            <a:spLocks noGrp="1"/>
          </p:cNvSpPr>
          <p:nvPr>
            <p:ph sz="half" idx="1"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 smtClean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 smtClean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 smtClean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Content Placeholder 3"/>
          <p:cNvSpPr txBox="1">
            <a:spLocks noGrp="1"/>
          </p:cNvSpPr>
          <p:nvPr>
            <p:ph sz="half" idx="2"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 smtClean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 smtClean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 smtClean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1" cap="none" dirty="0" smtClean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400" b="1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Content Placeholder 3"/>
          <p:cNvSpPr txBox="1">
            <a:spLocks noGrp="1"/>
          </p:cNvSpPr>
          <p:nvPr>
            <p:ph sz="half" idx="2"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 smtClean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 smtClean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 smtClean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5" name="Text Placeholder 4"/>
          <p:cNvSpPr txBox="1">
            <a:spLocks noGrp="1"/>
          </p:cNvSpPr>
          <p:nvPr>
            <p:ph type="body" sz="quarter" idx="3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1" cap="none" dirty="0" smtClean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400" b="1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6" name="Content Placeholder 5"/>
          <p:cNvSpPr txBox="1">
            <a:spLocks noGrp="1"/>
          </p:cNvSpPr>
          <p:nvPr>
            <p:ph sz="quarter" idx="4"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 smtClean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 smtClean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 smtClean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 smtClean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 smtClean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C:/Users/junyeul/AppData/Roaming/PolarisOffice/ETemp/7740_18635648/fImage21221455572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635" cy="1905635"/>
          </a:xfrm>
          <a:prstGeom prst="rect">
            <a:avLst/>
          </a:prstGeom>
          <a:noFill/>
        </p:spPr>
      </p:pic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C:/Users/junyeul/AppData/Roaming/PolarisOffice/ETemp/7740_18635648/fImage34001424935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5184140" cy="6858635"/>
          </a:xfrm>
          <a:prstGeom prst="rect">
            <a:avLst/>
          </a:prstGeom>
          <a:noFill/>
        </p:spPr>
      </p:pic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32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32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8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4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2000" b="0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 smtClean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16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 smtClean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32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Picture Placeholder 2"/>
          <p:cNvSpPr txBox="1">
            <a:spLocks noGrp="1" noChangeAspect="1"/>
          </p:cNvSpPr>
          <p:nvPr>
            <p:ph type="pic" idx="1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 smtClean="0">
                <a:latin typeface="맑은 고딕" charset="0"/>
                <a:ea typeface="맑은 고딕" charset="0"/>
              </a:rPr>
              <a:t>그림을 추가하려면 아이콘을 클릭하세요</a:t>
            </a:r>
            <a:endParaRPr lang="ko-KR" altLang="en-US" sz="20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 smtClean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1600" b="0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 smtClean="0">
                <a:latin typeface="맑은 고딕" charset="0"/>
                <a:ea typeface="맑은 고딕" charset="0"/>
              </a:rPr>
              <a:t>마스터</a:t>
            </a:r>
            <a:r>
              <a:rPr lang="en-US" altLang="ko-KR" sz="4400" b="0" cap="none" dirty="0" smtClean="0"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latin typeface="맑은 고딕" charset="0"/>
                <a:ea typeface="맑은 고딕" charset="0"/>
              </a:rPr>
              <a:t>제목</a:t>
            </a:r>
            <a:r>
              <a:rPr lang="en-US" altLang="ko-KR" sz="4400" b="0" cap="none" dirty="0" smtClean="0"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latin typeface="맑은 고딕" charset="0"/>
                <a:ea typeface="맑은 고딕" charset="0"/>
              </a:rPr>
              <a:t>스타일</a:t>
            </a:r>
            <a:r>
              <a:rPr lang="en-US" altLang="ko-KR" sz="4400" b="0" cap="none" dirty="0" smtClean="0"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 smtClean="0"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Click</a:t>
            </a:r>
            <a:r>
              <a:rPr lang="en-US" altLang="ko-KR" sz="28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to</a:t>
            </a:r>
            <a:r>
              <a:rPr lang="en-US" altLang="ko-KR" sz="28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edit</a:t>
            </a:r>
            <a:r>
              <a:rPr lang="en-US" altLang="ko-KR" sz="28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Master</a:t>
            </a:r>
            <a:r>
              <a:rPr lang="en-US" altLang="ko-KR" sz="28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title</a:t>
            </a:r>
            <a:r>
              <a:rPr lang="en-US" altLang="ko-KR" sz="28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 smtClean="0">
                <a:latin typeface="맑은 고딕" charset="0"/>
                <a:ea typeface="맑은 고딕" charset="0"/>
              </a:rPr>
              <a:t>style</a:t>
            </a: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 smtClean="0">
                <a:latin typeface="맑은 고딕" charset="0"/>
                <a:ea typeface="맑은 고딕" charset="0"/>
              </a:rPr>
              <a:t>Second</a:t>
            </a:r>
            <a:r>
              <a:rPr lang="en-US" altLang="ko-KR" sz="24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 smtClean="0">
                <a:latin typeface="맑은 고딕" charset="0"/>
                <a:ea typeface="맑은 고딕" charset="0"/>
              </a:rPr>
              <a:t>Level</a:t>
            </a: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 smtClean="0">
                <a:latin typeface="맑은 고딕" charset="0"/>
                <a:ea typeface="맑은 고딕" charset="0"/>
              </a:rPr>
              <a:t>Third</a:t>
            </a:r>
            <a:r>
              <a:rPr lang="en-US" altLang="ko-KR" sz="20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 smtClean="0">
                <a:latin typeface="맑은 고딕" charset="0"/>
                <a:ea typeface="맑은 고딕" charset="0"/>
              </a:rPr>
              <a:t>Level</a:t>
            </a: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Fourth</a:t>
            </a:r>
            <a:r>
              <a:rPr lang="en-US" altLang="ko-KR" sz="18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Level</a:t>
            </a: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Fifth</a:t>
            </a:r>
            <a:r>
              <a:rPr lang="en-US" altLang="ko-KR" sz="1800" b="0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 smtClean="0">
                <a:latin typeface="맑은 고딕" charset="0"/>
                <a:ea typeface="맑은 고딕" charset="0"/>
              </a:rPr>
              <a:t>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2018-03-06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 smtClean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6" r:id="rId9"/>
    <p:sldLayoutId id="2147483847" r:id="rId10"/>
    <p:sldLayoutId id="2147483848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±¼¸²"/>
          <a:ea typeface="±¼¸²"/>
        </a:defRPr>
      </a:lvl1pPr>
    </p:titleStyle>
    <p:bodyStyle>
      <a:lvl1pPr marL="342900" indent="-342900" algn="l" defTabSz="914400" latinLnBrk="1">
        <a:spcBef>
          <a:spcPct val="20000"/>
        </a:spcBef>
        <a:buFont typeface="±¼¸²"/>
        <a:buChar char="•"/>
        <a:defRPr lang="ko-KR" sz="2800" baseline="0" smtClean="0">
          <a:solidFill>
            <a:srgbClr val="000000"/>
          </a:solidFill>
          <a:latin typeface="±¼¸²"/>
          <a:ea typeface="±¼¸²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±¼¸²"/>
          <a:ea typeface="±¼¸²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0.mp3"/><Relationship Id="rId7" Type="http://schemas.openxmlformats.org/officeDocument/2006/relationships/image" Target="../media/image4.png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mp3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ctr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b="0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15지는팀</a:t>
            </a:r>
            <a:endParaRPr lang="ko-KR" altLang="en-US" sz="6000" b="0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부제목 9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b="0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b="0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20123368 박희상</a:t>
            </a:r>
            <a:endParaRPr lang="ko-KR" altLang="en-US" sz="2800" b="0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b="0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20123383 안재현</a:t>
            </a:r>
            <a:endParaRPr lang="ko-KR" altLang="en-US" sz="2800" b="0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b="0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20123384 안준열</a:t>
            </a:r>
            <a:endParaRPr lang="ko-KR" altLang="en-US" sz="2800" b="0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b="0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20123398 이산하</a:t>
            </a:r>
            <a:endParaRPr lang="ko-KR" altLang="en-US" sz="2800" b="0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2" name="#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책갈피 1" time="3155.9045"/>
                    <p14:bmk name="책갈피 2" time="9125.883599999999"/>
                    <p14:bmk name="책갈피 3" time="14105.8836"/>
                    <p14:bmk name="책갈피 4" time="20365.8627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19050" y="6216650"/>
            <a:ext cx="609600" cy="60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5900" y="5754985"/>
            <a:ext cx="4660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안녕하십니까 </a:t>
            </a:r>
            <a:r>
              <a:rPr lang="ko-KR" altLang="en-US" dirty="0" err="1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캡스톤</a:t>
            </a:r>
            <a:r>
              <a:rPr lang="en-US" altLang="ko-KR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15</a:t>
            </a:r>
            <a:r>
              <a:rPr lang="ko-KR" altLang="en-US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조입니다</a:t>
            </a:r>
            <a:r>
              <a:rPr lang="en-US" altLang="ko-KR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저희 프로젝트 이름은 </a:t>
            </a:r>
            <a:r>
              <a:rPr lang="ko-KR" altLang="en-US" dirty="0" err="1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직접봐방</a:t>
            </a:r>
            <a:r>
              <a:rPr lang="ko-KR" altLang="en-US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입니다</a:t>
            </a:r>
            <a:r>
              <a:rPr lang="en-US" altLang="ko-KR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5900" y="5755709"/>
            <a:ext cx="6019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모두 </a:t>
            </a:r>
            <a:r>
              <a:rPr lang="ko-KR" altLang="en-US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실제로 가보고 결정하지요</a:t>
            </a:r>
            <a:r>
              <a:rPr lang="en-US" altLang="ko-KR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이는 사진만으로는 잘 알 수 </a:t>
            </a:r>
            <a:r>
              <a:rPr lang="ko-KR" altLang="en-US" dirty="0" err="1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없는것이</a:t>
            </a:r>
            <a:r>
              <a:rPr lang="ko-KR" altLang="en-US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있기 때문입니다</a:t>
            </a:r>
            <a:r>
              <a:rPr lang="en-US" altLang="ko-KR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5900" y="5754985"/>
            <a:ext cx="466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부동산 매물을 통해 집을 구할 때 사진만 보고 구하는 사람은 없습니다</a:t>
            </a:r>
            <a:r>
              <a:rPr lang="en-US" altLang="ko-KR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5900" y="5754261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그래서 저희는 사진보다 좀 더 현실감 있게</a:t>
            </a:r>
            <a:r>
              <a:rPr lang="en-US" altLang="ko-KR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, VR</a:t>
            </a:r>
            <a:r>
              <a:rPr lang="ko-KR" altLang="en-US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을 통하여 매물을 소개하는 </a:t>
            </a:r>
            <a:r>
              <a:rPr lang="ko-KR" altLang="en-US" dirty="0" err="1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어플을</a:t>
            </a:r>
            <a:r>
              <a:rPr lang="ko-KR" altLang="en-US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만들었습니다</a:t>
            </a:r>
            <a:r>
              <a:rPr lang="en-US" altLang="ko-KR" dirty="0">
                <a:solidFill>
                  <a:schemeClr val="bg1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27245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7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2" bmkName="책갈피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책갈피 1"/>
                      </p:tgtEl>
                    </p:cond>
                  </p:nextCondLst>
                </p:seq>
                <p:seq concurrent="1" nextAc="seek">
                  <p:cTn id="13" restart="whenNotActive" fill="hold" evtFilter="cancelBubble" nodeType="interactiveSeq">
                    <p:stCondLst>
                      <p:cond evt="onMediaBookmark" delay="0">
                        <p:tgtEl>
                          <p14:bmkTgt spid="2" bmkName="책갈피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책갈피 2"/>
                      </p:tgtEl>
                    </p:cond>
                  </p:nextCondLst>
                </p:seq>
                <p:seq concurrent="1" nextAc="seek">
                  <p:cTn id="21" restart="whenNotActive" fill="hold" evtFilter="cancelBubble" nodeType="interactiveSeq">
                    <p:stCondLst>
                      <p:cond evt="onMediaBookmark" delay="0">
                        <p:tgtEl>
                          <p14:bmkTgt spid="2" bmkName="책갈피 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2" fill="hold">
                          <p:stCondLst>
                            <p:cond delay="0"/>
                          </p:stCondLst>
                          <p:childTnLst>
                            <p:par>
                              <p:cTn id="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" presetID="1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책갈피 3"/>
                      </p:tgtEl>
                    </p:cond>
                  </p:nextCondLst>
                </p:seq>
                <p:seq concurrent="1" nextAc="seek">
                  <p:cTn id="29" restart="whenNotActive" fill="hold" evtFilter="cancelBubble" nodeType="interactiveSeq">
                    <p:stCondLst>
                      <p:cond evt="onMediaBookmark" delay="0">
                        <p:tgtEl>
                          <p14:bmkTgt spid="2" bmkName="책갈피 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0" fill="hold">
                          <p:stCondLst>
                            <p:cond delay="0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1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책갈피 4"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3" grpId="1"/>
          <p:bldP spid="7" grpId="0"/>
          <p:bldP spid="7" grpId="1"/>
          <p:bldP spid="8" grpId="0"/>
          <p:bldP spid="8" grpId="1"/>
          <p:bldP spid="1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27245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7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70ADCC9-5CA2-429A-AD99-A86183528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#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96250" y="7192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240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 descr="C:/Users/junyeul/AppData/Roaming/PolarisOffice/ETemp/7740_18635648/fImage243603748145.pn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41120" y="817880"/>
            <a:ext cx="9508490" cy="5495925"/>
          </a:xfrm>
          <a:prstGeom prst="rect">
            <a:avLst/>
          </a:prstGeom>
          <a:noFill/>
        </p:spPr>
      </p:pic>
      <p:pic>
        <p:nvPicPr>
          <p:cNvPr id="2" name="#9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20075" y="71247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373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9"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 descr="C:/Users/junyeul/AppData/Roaming/PolarisOffice/ETemp/7740_18635648/fImage2348331903281.jpeg"/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1130" y="2082800"/>
            <a:ext cx="5862955" cy="3338830"/>
          </a:xfrm>
          <a:prstGeom prst="rect">
            <a:avLst/>
          </a:prstGeom>
          <a:noFill/>
        </p:spPr>
      </p:pic>
      <p:pic>
        <p:nvPicPr>
          <p:cNvPr id="4" name="그림 3" descr="C:/Users/junyeul/AppData/Roaming/PolarisOffice/ETemp/7740_18635648/fImage10921841926827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720" y="2035810"/>
            <a:ext cx="5969000" cy="3362325"/>
          </a:xfrm>
          <a:prstGeom prst="rect">
            <a:avLst/>
          </a:prstGeom>
          <a:noFill/>
        </p:spPr>
      </p:pic>
      <p:pic>
        <p:nvPicPr>
          <p:cNvPr id="2" name="#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58213" y="718185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8676755-4265-47EC-BC08-9B5BA514E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1615" y="826135"/>
            <a:ext cx="3369945" cy="5205730"/>
          </a:xfrm>
          <a:prstGeom prst="rect">
            <a:avLst/>
          </a:prstGeom>
        </p:spPr>
      </p:pic>
      <p:sp>
        <p:nvSpPr>
          <p:cNvPr id="8" name="화살표: 위쪽 7"/>
          <p:cNvSpPr>
            <a:spLocks/>
          </p:cNvSpPr>
          <p:nvPr/>
        </p:nvSpPr>
        <p:spPr>
          <a:xfrm>
            <a:off x="4956175" y="5722620"/>
            <a:ext cx="668020" cy="61849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pic>
        <p:nvPicPr>
          <p:cNvPr id="3" name="#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16875" y="72485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26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398F17C-99CF-4507-8601-387295CE29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6475" y="952500"/>
            <a:ext cx="7639050" cy="4953000"/>
          </a:xfrm>
          <a:prstGeom prst="rect">
            <a:avLst/>
          </a:prstGeom>
        </p:spPr>
      </p:pic>
      <p:sp>
        <p:nvSpPr>
          <p:cNvPr id="5" name="화살표: 위쪽 4"/>
          <p:cNvSpPr>
            <a:spLocks/>
          </p:cNvSpPr>
          <p:nvPr/>
        </p:nvSpPr>
        <p:spPr>
          <a:xfrm>
            <a:off x="6711950" y="5420995"/>
            <a:ext cx="668020" cy="61849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pic>
        <p:nvPicPr>
          <p:cNvPr id="2" name="#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139363" y="72040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41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7785DE4-9204-4FCF-B5EA-D4E9FA4B5B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9970" y="952500"/>
            <a:ext cx="7591425" cy="4953000"/>
          </a:xfrm>
          <a:prstGeom prst="rect">
            <a:avLst/>
          </a:prstGeom>
        </p:spPr>
      </p:pic>
      <p:sp>
        <p:nvSpPr>
          <p:cNvPr id="5" name="화살표: 위쪽 4"/>
          <p:cNvSpPr>
            <a:spLocks/>
          </p:cNvSpPr>
          <p:nvPr/>
        </p:nvSpPr>
        <p:spPr>
          <a:xfrm>
            <a:off x="3517900" y="1238885"/>
            <a:ext cx="668020" cy="61849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pic>
        <p:nvPicPr>
          <p:cNvPr id="3" name="#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18563" y="72612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72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8676755-4265-47EC-BC08-9B5BA514E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1615" y="826135"/>
            <a:ext cx="3369945" cy="5205730"/>
          </a:xfrm>
          <a:prstGeom prst="rect">
            <a:avLst/>
          </a:prstGeom>
        </p:spPr>
      </p:pic>
      <p:sp>
        <p:nvSpPr>
          <p:cNvPr id="3" name="화살표: 위쪽 2"/>
          <p:cNvSpPr>
            <a:spLocks/>
          </p:cNvSpPr>
          <p:nvPr/>
        </p:nvSpPr>
        <p:spPr>
          <a:xfrm>
            <a:off x="5762625" y="5835650"/>
            <a:ext cx="668020" cy="61849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  <p:pic>
        <p:nvPicPr>
          <p:cNvPr id="2" name="#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50388" y="72485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53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4825BAD-260C-4240-85B9-DF8D54CD6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605" y="1572260"/>
            <a:ext cx="9220200" cy="3543300"/>
          </a:xfrm>
          <a:prstGeom prst="rect">
            <a:avLst/>
          </a:prstGeom>
        </p:spPr>
      </p:pic>
      <p:pic>
        <p:nvPicPr>
          <p:cNvPr id="2" name="#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72250" y="71707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45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B34866A-C096-437F-9D76-9857D5031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205" y="890905"/>
            <a:ext cx="3353435" cy="5075555"/>
          </a:xfrm>
          <a:prstGeom prst="rect">
            <a:avLst/>
          </a:prstGeom>
        </p:spPr>
      </p:pic>
      <p:sp>
        <p:nvSpPr>
          <p:cNvPr id="5" name="화살표: 위쪽 4"/>
          <p:cNvSpPr>
            <a:spLocks/>
          </p:cNvSpPr>
          <p:nvPr/>
        </p:nvSpPr>
        <p:spPr>
          <a:xfrm>
            <a:off x="5705475" y="2007234"/>
            <a:ext cx="668020" cy="618490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88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F5EE3F4-9ACA-44D7-9950-B8D98750F3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7890" y="424180"/>
            <a:ext cx="7458075" cy="6009640"/>
          </a:xfrm>
          <a:prstGeom prst="rect">
            <a:avLst/>
          </a:prstGeom>
        </p:spPr>
      </p:pic>
      <p:pic>
        <p:nvPicPr>
          <p:cNvPr id="2" name="#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53413" y="71818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307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C:/Users/junyeul/AppData/Roaming/PolarisOffice/ETemp/7740_18635648/image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67890" y="424180"/>
            <a:ext cx="7458710" cy="6010275"/>
          </a:xfrm>
          <a:prstGeom prst="rect">
            <a:avLst/>
          </a:prstGeom>
          <a:noFill/>
        </p:spPr>
      </p:pic>
      <p:sp>
        <p:nvSpPr>
          <p:cNvPr id="7" name="도형 6"/>
          <p:cNvSpPr>
            <a:spLocks/>
          </p:cNvSpPr>
          <p:nvPr/>
        </p:nvSpPr>
        <p:spPr>
          <a:xfrm>
            <a:off x="4171315" y="2336800"/>
            <a:ext cx="3538855" cy="20758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7600" b="0" cap="none" dirty="0" smtClean="0">
                <a:latin typeface="맑은 고딕" charset="0"/>
                <a:ea typeface="맑은 고딕" charset="0"/>
              </a:rPr>
              <a:t>VR</a:t>
            </a:r>
            <a:endParaRPr lang="ko-KR" altLang="en-US" sz="17600" b="0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프레젠테이션1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DF88E025-EF3A-4DF4-A82A-D6F81D1875B9}" vid="{8378A456-80FB-41EF-B528-1802B399D7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Pages>12</Pages>
  <Words>64</Words>
  <Characters>0</Characters>
  <Application>Microsoft Office PowerPoint</Application>
  <DocSecurity>0</DocSecurity>
  <PresentationFormat>와이드스크린</PresentationFormat>
  <Lines>0</Lines>
  <Paragraphs>15</Paragraphs>
  <Slides>12</Slides>
  <Notes>0</Notes>
  <HiddenSlides>0</HiddenSlides>
  <MMClips>11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±¼¸²</vt:lpstr>
      <vt:lpstr>굴림체</vt:lpstr>
      <vt:lpstr>맑은 고딕</vt:lpstr>
      <vt:lpstr>Arial</vt:lpstr>
      <vt:lpstr>Calibri</vt:lpstr>
      <vt:lpstr>Calibri Light</vt:lpstr>
      <vt:lpstr>프레젠테이션1</vt:lpstr>
      <vt:lpstr>15지는팀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BBakki</dc:creator>
  <cp:lastModifiedBy>tksgk77@gmail.com</cp:lastModifiedBy>
  <cp:revision>7</cp:revision>
  <dcterms:modified xsi:type="dcterms:W3CDTF">2018-03-06T14:05:04Z</dcterms:modified>
</cp:coreProperties>
</file>

<file path=docProps/thumbnail.jpeg>
</file>